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6" r:id="rId4"/>
    <p:sldId id="267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9" autoAdjust="0"/>
    <p:restoredTop sz="90720" autoAdjust="0"/>
  </p:normalViewPr>
  <p:slideViewPr>
    <p:cSldViewPr>
      <p:cViewPr>
        <p:scale>
          <a:sx n="100" d="100"/>
          <a:sy n="100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648" y="-11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C935E72-9B82-4D21-A286-6E78ED3278A3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79687"/>
            <a:ext cx="5617208" cy="366577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D7FC295-7663-40B8-9235-1490CABB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Council </a:t>
            </a:r>
            <a:b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CCC Shared Governance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Inclusion</a:t>
            </a:r>
          </a:p>
          <a:p>
            <a:r>
              <a:rPr lang="en-US" dirty="0"/>
              <a:t>Responsibility</a:t>
            </a:r>
          </a:p>
          <a:p>
            <a:r>
              <a:rPr lang="en-US" dirty="0"/>
              <a:t>Consensus</a:t>
            </a:r>
          </a:p>
          <a:p>
            <a:r>
              <a:rPr lang="en-US" dirty="0"/>
              <a:t>Transparency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Continuous Improvement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College Council?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400" dirty="0"/>
              <a:t>Operates under CCC shared governance principles</a:t>
            </a:r>
          </a:p>
          <a:p>
            <a:r>
              <a:rPr lang="en-US" sz="2400" dirty="0"/>
              <a:t>Forum for discussion and feedback on college issues that affect multiple departments or divisions</a:t>
            </a:r>
          </a:p>
          <a:p>
            <a:r>
              <a:rPr lang="en-US" sz="2400" dirty="0"/>
              <a:t>Membership includes:</a:t>
            </a:r>
          </a:p>
          <a:p>
            <a:pPr lvl="1"/>
            <a:r>
              <a:rPr lang="en-US" sz="2000" dirty="0"/>
              <a:t>Deans, Association Representatives, two reps from each division, and all other interested parties</a:t>
            </a:r>
          </a:p>
          <a:p>
            <a:r>
              <a:rPr lang="en-US" sz="2400" dirty="0"/>
              <a:t>Maintains connection with standing committees and other bodies (ex. </a:t>
            </a:r>
            <a:r>
              <a:rPr lang="en-US" sz="2400" dirty="0" smtClean="0"/>
              <a:t>Curriculum Committee, Guided </a:t>
            </a:r>
            <a:r>
              <a:rPr lang="en-US" sz="2400" dirty="0"/>
              <a:t>Pathways Task </a:t>
            </a:r>
            <a:r>
              <a:rPr lang="en-US" sz="2400" dirty="0" smtClean="0"/>
              <a:t>Force)</a:t>
            </a:r>
            <a:endParaRPr lang="en-US" sz="2400" dirty="0"/>
          </a:p>
          <a:p>
            <a:r>
              <a:rPr lang="en-US" sz="2400" dirty="0"/>
              <a:t>Reports to Presidents’ Council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is your responsibility by attending College Council?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prepared</a:t>
            </a:r>
          </a:p>
          <a:p>
            <a:r>
              <a:rPr lang="en-US" dirty="0"/>
              <a:t>Share your specific expertise/feedback</a:t>
            </a:r>
          </a:p>
          <a:p>
            <a:r>
              <a:rPr lang="en-US" dirty="0"/>
              <a:t>Consider perspectives and info that may be missing</a:t>
            </a:r>
          </a:p>
          <a:p>
            <a:r>
              <a:rPr lang="en-US" dirty="0"/>
              <a:t>Be open to a diversity of opinion</a:t>
            </a:r>
          </a:p>
          <a:p>
            <a:r>
              <a:rPr lang="en-US" dirty="0"/>
              <a:t>Communicate (both ways) with your peeps!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125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College Council  Overview</vt:lpstr>
      <vt:lpstr>CCC Shared Governance Principles</vt:lpstr>
      <vt:lpstr>What is College Council?</vt:lpstr>
      <vt:lpstr>What is your responsibility by attending College Council?</vt:lpstr>
    </vt:vector>
  </TitlesOfParts>
  <Company>Clackamas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SLG</cp:lastModifiedBy>
  <cp:revision>96</cp:revision>
  <cp:lastPrinted>2019-10-04T14:44:09Z</cp:lastPrinted>
  <dcterms:created xsi:type="dcterms:W3CDTF">2015-07-20T21:46:48Z</dcterms:created>
  <dcterms:modified xsi:type="dcterms:W3CDTF">2019-10-04T14:44:21Z</dcterms:modified>
</cp:coreProperties>
</file>